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61" r:id="rId6"/>
    <p:sldId id="264" r:id="rId7"/>
    <p:sldId id="269" r:id="rId8"/>
    <p:sldId id="263" r:id="rId9"/>
    <p:sldId id="268" r:id="rId10"/>
    <p:sldId id="262" r:id="rId11"/>
    <p:sldId id="270" r:id="rId12"/>
    <p:sldId id="267" r:id="rId13"/>
    <p:sldId id="266" r:id="rId14"/>
    <p:sldId id="271" r:id="rId15"/>
    <p:sldId id="259" r:id="rId16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Nunito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gaUQBcmHqcC1Ph0M+P5Olq9R8V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6" d="100"/>
          <a:sy n="46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e59357d443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g1e59357d443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7f30118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f7f30118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04123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7f30118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f7f30118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31199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7f30118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f7f30118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3882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7f30118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f7f30118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48590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7f30118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f7f30118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836999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f7f30118c4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g1f7f30118c4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f7f30118c4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" name="Google Shape;87;g1f7f30118c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7f30118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f7f30118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7f30118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f7f30118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96589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7f30118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f7f30118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09403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7f30118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f7f30118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42179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7f30118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f7f30118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07447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7f30118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f7f30118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69677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7f30118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f7f30118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286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Calibri"/>
              <a:buNone/>
              <a:defRPr sz="9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1pPr>
            <a:lvl2pPr lvl="1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3pPr>
            <a:lvl4pPr lvl="3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8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 rot="5400000">
            <a:off x="5880450" y="-1884712"/>
            <a:ext cx="6527100" cy="15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 rot="5400000">
            <a:off x="10700250" y="2934938"/>
            <a:ext cx="87177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body" idx="1"/>
          </p:nvPr>
        </p:nvSpPr>
        <p:spPr>
          <a:xfrm rot="5400000">
            <a:off x="2699250" y="-894112"/>
            <a:ext cx="8717700" cy="116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>
            <a:spLocks noGrp="1"/>
          </p:cNvSpPr>
          <p:nvPr>
            <p:ph type="title"/>
          </p:nvPr>
        </p:nvSpPr>
        <p:spPr>
          <a:xfrm>
            <a:off x="1247775" y="2564607"/>
            <a:ext cx="15773400" cy="4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Calibri"/>
              <a:buNone/>
              <a:defRPr sz="9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3000"/>
              <a:buNone/>
              <a:defRPr sz="3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 sz="27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7772400" cy="6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body" idx="2"/>
          </p:nvPr>
        </p:nvSpPr>
        <p:spPr>
          <a:xfrm>
            <a:off x="9258300" y="2738438"/>
            <a:ext cx="7772400" cy="6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1259682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body" idx="1"/>
          </p:nvPr>
        </p:nvSpPr>
        <p:spPr>
          <a:xfrm>
            <a:off x="1259682" y="2521745"/>
            <a:ext cx="7736700" cy="12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1259682" y="3757613"/>
            <a:ext cx="7736700" cy="55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body" idx="3"/>
          </p:nvPr>
        </p:nvSpPr>
        <p:spPr>
          <a:xfrm>
            <a:off x="9258300" y="2521745"/>
            <a:ext cx="7774800" cy="12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body" idx="4"/>
          </p:nvPr>
        </p:nvSpPr>
        <p:spPr>
          <a:xfrm>
            <a:off x="9258300" y="3757613"/>
            <a:ext cx="7774800" cy="55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1259682" y="685800"/>
            <a:ext cx="589830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7774782" y="1481138"/>
            <a:ext cx="9258300" cy="73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533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1pPr>
            <a:lvl2pPr marL="914400" lvl="1" indent="-4953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200"/>
              <a:buChar char="•"/>
              <a:defRPr sz="4200"/>
            </a:lvl2pPr>
            <a:lvl3pPr marL="1371600" lvl="2" indent="-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 sz="3600"/>
            </a:lvl3pPr>
            <a:lvl4pPr marL="1828800" lvl="3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4pPr>
            <a:lvl5pPr marL="2286000" lvl="4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5pPr>
            <a:lvl6pPr marL="2743200" lvl="5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6pPr>
            <a:lvl7pPr marL="3200400" lvl="6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7pPr>
            <a:lvl8pPr marL="3657600" lvl="7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8pPr>
            <a:lvl9pPr marL="4114800" lvl="8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2"/>
          </p:nvPr>
        </p:nvSpPr>
        <p:spPr>
          <a:xfrm>
            <a:off x="1259682" y="3086100"/>
            <a:ext cx="5898300" cy="57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1259682" y="685800"/>
            <a:ext cx="589830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>
            <a:spLocks noGrp="1"/>
          </p:cNvSpPr>
          <p:nvPr>
            <p:ph type="pic" idx="2"/>
          </p:nvPr>
        </p:nvSpPr>
        <p:spPr>
          <a:xfrm>
            <a:off x="7774782" y="1481138"/>
            <a:ext cx="9258300" cy="73104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1259682" y="3086100"/>
            <a:ext cx="5898300" cy="57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  <a:defRPr sz="6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marR="0" lvl="0" indent="-4953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Char char="•"/>
              <a:defRPr sz="4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57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9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0;g1f7f30118c4_0_3">
            <a:extLst>
              <a:ext uri="{FF2B5EF4-FFF2-40B4-BE49-F238E27FC236}">
                <a16:creationId xmlns:a16="http://schemas.microsoft.com/office/drawing/2014/main" id="{BE0B291D-3424-8B12-1EB6-9E1107DEEE17}"/>
              </a:ext>
            </a:extLst>
          </p:cNvPr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UC - USABILIDADE, DESENVOLVIMENTO WEB, MOBILE E JOGOS |  PROFESSORES: DIEGO E JOÃO VITOR  |  INTEGRANTES: BRUNO, CAIO, FELIPE, SÉRGIO, THAIS E THIAGO</a:t>
            </a:r>
            <a:endParaRPr sz="1700" b="1" i="0" u="none" strike="noStrike" cap="none" dirty="0">
              <a:solidFill>
                <a:schemeClr val="bg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f7f30118c4_0_11"/>
          <p:cNvPicPr preferRelativeResize="0"/>
          <p:nvPr/>
        </p:nvPicPr>
        <p:blipFill rotWithShape="1">
          <a:blip r:embed="rId3">
            <a:alphaModFix/>
          </a:blip>
          <a:srcRect r="-8003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f7f30118c4_0_11"/>
          <p:cNvSpPr txBox="1"/>
          <p:nvPr/>
        </p:nvSpPr>
        <p:spPr>
          <a:xfrm>
            <a:off x="2345000" y="582875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Projeto de Sistema de Quizzes</a:t>
            </a:r>
            <a:endParaRPr lang="pt-BR" sz="3600" b="1" i="0" u="none" strike="noStrike" cap="none" dirty="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9" name="Google Shape;99;g1f7f30118c4_0_11"/>
          <p:cNvPicPr preferRelativeResize="0"/>
          <p:nvPr/>
        </p:nvPicPr>
        <p:blipFill rotWithShape="1">
          <a:blip r:embed="rId4">
            <a:alphaModFix/>
          </a:blip>
          <a:srcRect t="16184" b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0;g1f7f30118c4_0_3">
            <a:extLst>
              <a:ext uri="{FF2B5EF4-FFF2-40B4-BE49-F238E27FC236}">
                <a16:creationId xmlns:a16="http://schemas.microsoft.com/office/drawing/2014/main" id="{6259C239-FEAC-DA70-1B62-BAD566E516BB}"/>
              </a:ext>
            </a:extLst>
          </p:cNvPr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UC - USABILIDADE, DESENVOLVIMENTO WEB, MOBILE E JOGOS |  PROFESSORES: DIEGO E JOÃO VITOR  |  INTEGRANTES: BRUNO, CAIO, FELIPE, SÉRGIO, THAIS E THIAGO</a:t>
            </a:r>
            <a:endParaRPr lang="pt-BR" sz="1700" b="1" i="0" u="none" strike="noStrike" cap="none" dirty="0">
              <a:solidFill>
                <a:schemeClr val="tx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F7E34610-3699-A098-D190-9849BF191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875" y="1496840"/>
            <a:ext cx="15240000" cy="783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73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f7f30118c4_0_11"/>
          <p:cNvPicPr preferRelativeResize="0"/>
          <p:nvPr/>
        </p:nvPicPr>
        <p:blipFill rotWithShape="1">
          <a:blip r:embed="rId3">
            <a:alphaModFix/>
          </a:blip>
          <a:srcRect r="-8003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f7f30118c4_0_11"/>
          <p:cNvSpPr txBox="1"/>
          <p:nvPr/>
        </p:nvSpPr>
        <p:spPr>
          <a:xfrm>
            <a:off x="2345000" y="582875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Projeto de Sistema de Quizzes</a:t>
            </a:r>
            <a:endParaRPr lang="pt-BR" sz="3600" b="1" i="0" u="none" strike="noStrike" cap="none" dirty="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9" name="Google Shape;99;g1f7f30118c4_0_11"/>
          <p:cNvPicPr preferRelativeResize="0"/>
          <p:nvPr/>
        </p:nvPicPr>
        <p:blipFill rotWithShape="1">
          <a:blip r:embed="rId4">
            <a:alphaModFix/>
          </a:blip>
          <a:srcRect t="16184" b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0;g1f7f30118c4_0_3">
            <a:extLst>
              <a:ext uri="{FF2B5EF4-FFF2-40B4-BE49-F238E27FC236}">
                <a16:creationId xmlns:a16="http://schemas.microsoft.com/office/drawing/2014/main" id="{6259C239-FEAC-DA70-1B62-BAD566E516BB}"/>
              </a:ext>
            </a:extLst>
          </p:cNvPr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UC - USABILIDADE, DESENVOLVIMENTO WEB, MOBILE E JOGOS |  PROFESSORES: DIEGO E JOÃO VITOR  |  INTEGRANTES: BRUNO, CAIO, FELIPE, SÉRGIO, THAIS E THIAGO</a:t>
            </a:r>
            <a:endParaRPr lang="pt-BR" sz="1700" b="1" i="0" u="none" strike="noStrike" cap="none" dirty="0">
              <a:solidFill>
                <a:schemeClr val="tx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" name="Imagem 4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A0B9AECE-C752-F570-0681-328CDACF7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875" y="1443317"/>
            <a:ext cx="15240000" cy="7781925"/>
          </a:xfrm>
          <a:prstGeom prst="rect">
            <a:avLst/>
          </a:prstGeom>
        </p:spPr>
      </p:pic>
      <p:sp>
        <p:nvSpPr>
          <p:cNvPr id="8" name="Seta para Baixo 7"/>
          <p:cNvSpPr/>
          <p:nvPr/>
        </p:nvSpPr>
        <p:spPr>
          <a:xfrm rot="16200000">
            <a:off x="8104909" y="4710432"/>
            <a:ext cx="322121" cy="6754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233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f7f30118c4_0_11"/>
          <p:cNvPicPr preferRelativeResize="0"/>
          <p:nvPr/>
        </p:nvPicPr>
        <p:blipFill rotWithShape="1">
          <a:blip r:embed="rId3">
            <a:alphaModFix/>
          </a:blip>
          <a:srcRect r="-8003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f7f30118c4_0_11"/>
          <p:cNvSpPr txBox="1"/>
          <p:nvPr/>
        </p:nvSpPr>
        <p:spPr>
          <a:xfrm>
            <a:off x="2345000" y="582875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Projeto de Sistema de Quizzes</a:t>
            </a:r>
            <a:endParaRPr lang="pt-BR" sz="3600" b="1" i="0" u="none" strike="noStrike" cap="none" dirty="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9" name="Google Shape;99;g1f7f30118c4_0_11"/>
          <p:cNvPicPr preferRelativeResize="0"/>
          <p:nvPr/>
        </p:nvPicPr>
        <p:blipFill rotWithShape="1">
          <a:blip r:embed="rId4">
            <a:alphaModFix/>
          </a:blip>
          <a:srcRect t="16184" b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0;g1f7f30118c4_0_3">
            <a:extLst>
              <a:ext uri="{FF2B5EF4-FFF2-40B4-BE49-F238E27FC236}">
                <a16:creationId xmlns:a16="http://schemas.microsoft.com/office/drawing/2014/main" id="{6259C239-FEAC-DA70-1B62-BAD566E516BB}"/>
              </a:ext>
            </a:extLst>
          </p:cNvPr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UC - USABILIDADE, DESENVOLVIMENTO WEB, MOBILE E JOGOS |  PROFESSORES: DIEGO E JOÃO VITOR  |  INTEGRANTES: BRUNO, CAIO, FELIPE, SÉRGIO, THAIS E THIAGO</a:t>
            </a:r>
            <a:endParaRPr lang="pt-BR" sz="1700" b="1" i="0" u="none" strike="noStrike" cap="none" dirty="0">
              <a:solidFill>
                <a:schemeClr val="tx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06A14D4D-A2A5-8EF7-2332-4B08D137EB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875" y="1638300"/>
            <a:ext cx="152400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79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f7f30118c4_0_11"/>
          <p:cNvPicPr preferRelativeResize="0"/>
          <p:nvPr/>
        </p:nvPicPr>
        <p:blipFill rotWithShape="1">
          <a:blip r:embed="rId3">
            <a:alphaModFix/>
          </a:blip>
          <a:srcRect r="-8003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f7f30118c4_0_11"/>
          <p:cNvSpPr txBox="1"/>
          <p:nvPr/>
        </p:nvSpPr>
        <p:spPr>
          <a:xfrm>
            <a:off x="2345000" y="582875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Projeto de Sistema de Quizzes</a:t>
            </a:r>
            <a:endParaRPr lang="pt-BR" sz="3600" b="1" i="0" u="none" strike="noStrike" cap="none" dirty="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9" name="Google Shape;99;g1f7f30118c4_0_11"/>
          <p:cNvPicPr preferRelativeResize="0"/>
          <p:nvPr/>
        </p:nvPicPr>
        <p:blipFill rotWithShape="1">
          <a:blip r:embed="rId4">
            <a:alphaModFix/>
          </a:blip>
          <a:srcRect t="16184" b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0;g1f7f30118c4_0_3">
            <a:extLst>
              <a:ext uri="{FF2B5EF4-FFF2-40B4-BE49-F238E27FC236}">
                <a16:creationId xmlns:a16="http://schemas.microsoft.com/office/drawing/2014/main" id="{6259C239-FEAC-DA70-1B62-BAD566E516BB}"/>
              </a:ext>
            </a:extLst>
          </p:cNvPr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UC - USABILIDADE, DESENVOLVIMENTO WEB, MOBILE E JOGOS |  PROFESSORES: DIEGO E JOÃO VITOR  |  INTEGRANTES: BRUNO, CAIO, FELIPE, SÉRGIO, THAIS E THIAGO</a:t>
            </a:r>
            <a:endParaRPr lang="pt-BR" sz="1700" b="1" i="0" u="none" strike="noStrike" cap="none" dirty="0">
              <a:solidFill>
                <a:schemeClr val="tx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286A234C-A3B0-2365-3992-1426A3EF6A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875" y="1624012"/>
            <a:ext cx="15240000" cy="703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3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f7f30118c4_0_11"/>
          <p:cNvPicPr preferRelativeResize="0"/>
          <p:nvPr/>
        </p:nvPicPr>
        <p:blipFill rotWithShape="1">
          <a:blip r:embed="rId3">
            <a:alphaModFix/>
          </a:blip>
          <a:srcRect r="-8003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f7f30118c4_0_11"/>
          <p:cNvSpPr txBox="1"/>
          <p:nvPr/>
        </p:nvSpPr>
        <p:spPr>
          <a:xfrm>
            <a:off x="2345000" y="582875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Projeto de Sistema de Quizzes</a:t>
            </a:r>
            <a:endParaRPr lang="pt-BR" sz="3600" b="1" i="0" u="none" strike="noStrike" cap="none" dirty="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9" name="Google Shape;99;g1f7f30118c4_0_11"/>
          <p:cNvPicPr preferRelativeResize="0"/>
          <p:nvPr/>
        </p:nvPicPr>
        <p:blipFill rotWithShape="1">
          <a:blip r:embed="rId4">
            <a:alphaModFix/>
          </a:blip>
          <a:srcRect t="16184" b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0;g1f7f30118c4_0_3">
            <a:extLst>
              <a:ext uri="{FF2B5EF4-FFF2-40B4-BE49-F238E27FC236}">
                <a16:creationId xmlns:a16="http://schemas.microsoft.com/office/drawing/2014/main" id="{6259C239-FEAC-DA70-1B62-BAD566E516BB}"/>
              </a:ext>
            </a:extLst>
          </p:cNvPr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UC - USABILIDADE, DESENVOLVIMENTO WEB, MOBILE E JOGOS |  PROFESSORES: DIEGO E JOÃO VITOR  |  INTEGRANTES: BRUNO, CAIO, FELIPE, SÉRGIO, THAIS E THIAGO</a:t>
            </a:r>
            <a:endParaRPr lang="pt-BR" sz="1700" b="1" i="0" u="none" strike="noStrike" cap="none" dirty="0">
              <a:solidFill>
                <a:schemeClr val="tx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" name="Imagem 4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A0B9AECE-C752-F570-0681-328CDACF7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8719" y="1402579"/>
            <a:ext cx="15240000" cy="7781925"/>
          </a:xfrm>
          <a:prstGeom prst="rect">
            <a:avLst/>
          </a:prstGeom>
        </p:spPr>
      </p:pic>
      <p:sp>
        <p:nvSpPr>
          <p:cNvPr id="8" name="Seta para Baixo 7"/>
          <p:cNvSpPr/>
          <p:nvPr/>
        </p:nvSpPr>
        <p:spPr>
          <a:xfrm rot="16200000">
            <a:off x="4883729" y="6276109"/>
            <a:ext cx="748145" cy="12469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289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f7f30118c4_1_7"/>
          <p:cNvSpPr txBox="1"/>
          <p:nvPr/>
        </p:nvSpPr>
        <p:spPr>
          <a:xfrm>
            <a:off x="5219225" y="5691563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50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Obrigada!</a:t>
            </a:r>
            <a:endParaRPr sz="5000" b="1" i="0" u="none" strike="noStrike" cap="non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6" name="Google Shape;106;g1f7f30118c4_1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8263" y="3663025"/>
            <a:ext cx="3444326" cy="17810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0;g1f7f30118c4_0_3">
            <a:extLst>
              <a:ext uri="{FF2B5EF4-FFF2-40B4-BE49-F238E27FC236}">
                <a16:creationId xmlns:a16="http://schemas.microsoft.com/office/drawing/2014/main" id="{9F565EAD-53A9-D985-BA7A-BF56EE623FB8}"/>
              </a:ext>
            </a:extLst>
          </p:cNvPr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UC - USABILIDADE, DESENVOLVIMENTO WEB, MOBILE E JOGOS |  PROFESSORES: DIEGO E JOÃO VITOR  |  INTEGRANTES: BRUNO, CAIO, FELIPE, SÉRGIO, THAIS E THIAGO</a:t>
            </a:r>
            <a:endParaRPr sz="1700" b="1" i="0" u="none" strike="noStrike" cap="none" dirty="0">
              <a:solidFill>
                <a:schemeClr val="bg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f7f30118c4_0_3"/>
          <p:cNvSpPr txBox="1"/>
          <p:nvPr/>
        </p:nvSpPr>
        <p:spPr>
          <a:xfrm>
            <a:off x="2345000" y="344750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i="0" u="none" strike="noStrike" cap="none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Projeto de Sistema de Quizzes</a:t>
            </a:r>
            <a:endParaRPr sz="3600" b="1" i="0" u="none" strike="noStrike" cap="none"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0" name="Google Shape;90;g1f7f30118c4_0_3"/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 dirty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UC - USABILIDADE, DESENVOLVIMENTO WEB, MOBILE E JOGOS |  PROFESSORES: DIEGO E JOÃO VITOR  |  INTEGRANTES: BRUNO, CAIO, FELIPE, SÉRGIO, THAIS E THIAGO</a:t>
            </a:r>
            <a:endParaRPr sz="1700" b="1" i="0" u="none" strike="noStrike" cap="none" dirty="0">
              <a:solidFill>
                <a:schemeClr val="tx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1" name="Google Shape;91;g1f7f30118c4_0_3"/>
          <p:cNvPicPr preferRelativeResize="0"/>
          <p:nvPr/>
        </p:nvPicPr>
        <p:blipFill rotWithShape="1">
          <a:blip r:embed="rId4">
            <a:alphaModFix/>
          </a:blip>
          <a:srcRect t="-529" b="-3205"/>
          <a:stretch/>
        </p:blipFill>
        <p:spPr>
          <a:xfrm>
            <a:off x="1085400" y="344750"/>
            <a:ext cx="846649" cy="87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1f7f30118c4_0_3"/>
          <p:cNvPicPr preferRelativeResize="0"/>
          <p:nvPr/>
        </p:nvPicPr>
        <p:blipFill rotWithShape="1">
          <a:blip r:embed="rId5">
            <a:alphaModFix/>
          </a:blip>
          <a:srcRect t="16184" b="16184"/>
          <a:stretch/>
        </p:blipFill>
        <p:spPr>
          <a:xfrm>
            <a:off x="15519582" y="529598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CCF7D95-D2C0-1249-986E-16EDC0CBC8D6}"/>
              </a:ext>
            </a:extLst>
          </p:cNvPr>
          <p:cNvSpPr txBox="1"/>
          <p:nvPr/>
        </p:nvSpPr>
        <p:spPr>
          <a:xfrm>
            <a:off x="1504210" y="4721506"/>
            <a:ext cx="1527932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Nunito" pitchFamily="2" charset="0"/>
              </a:rPr>
              <a:t>Este projeto consiste em um sistema de quizzes desenvolvido utilizando Flask e SQLite. Permite aos usuários se registrarem, fazerem login, criarem quizzes, responderem quizzes e visualizarem seus resultados.</a:t>
            </a:r>
          </a:p>
          <a:p>
            <a:pPr algn="just"/>
            <a:endParaRPr lang="pt-BR" sz="3200" dirty="0">
              <a:solidFill>
                <a:srgbClr val="1F2328"/>
              </a:solidFill>
              <a:highlight>
                <a:srgbClr val="FFFFFF"/>
              </a:highlight>
              <a:latin typeface="Nunito" pitchFamily="2" charset="0"/>
            </a:endParaRPr>
          </a:p>
          <a:p>
            <a:pPr algn="just"/>
            <a:r>
              <a:rPr lang="pt-BR" sz="3200" dirty="0">
                <a:latin typeface="Nunito" pitchFamily="2" charset="0"/>
              </a:rPr>
              <a:t>O sistema promove uma educação de qualidade ao facilitar o aprendizado interativo e acessível, incentivando a criação e compartilhamento de conhecimento estruturado. Contribui diretamente para o </a:t>
            </a:r>
            <a:r>
              <a:rPr lang="pt-BR" sz="3200" b="1" dirty="0">
                <a:latin typeface="Nunito" pitchFamily="2" charset="0"/>
              </a:rPr>
              <a:t>ODS 4: Educação de Qualidade</a:t>
            </a:r>
            <a:r>
              <a:rPr lang="pt-BR" sz="3200" dirty="0">
                <a:latin typeface="Nunito" pitchFamily="2" charset="0"/>
              </a:rPr>
              <a:t>, ao apoiar uma aprendizagem inclusiva através da tecnologia.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AFF09B51-A824-723E-18F8-90E7B387D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6806" y="1727371"/>
            <a:ext cx="2994135" cy="29941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f7f30118c4_0_11"/>
          <p:cNvPicPr preferRelativeResize="0"/>
          <p:nvPr/>
        </p:nvPicPr>
        <p:blipFill rotWithShape="1">
          <a:blip r:embed="rId3">
            <a:alphaModFix/>
          </a:blip>
          <a:srcRect r="-8003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f7f30118c4_0_11"/>
          <p:cNvSpPr txBox="1"/>
          <p:nvPr/>
        </p:nvSpPr>
        <p:spPr>
          <a:xfrm>
            <a:off x="2345000" y="582875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Projeto de Sistema de Quizzes</a:t>
            </a:r>
            <a:endParaRPr lang="pt-BR" sz="3600" b="1" i="0" u="none" strike="noStrike" cap="none" dirty="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9" name="Google Shape;99;g1f7f30118c4_0_11"/>
          <p:cNvPicPr preferRelativeResize="0"/>
          <p:nvPr/>
        </p:nvPicPr>
        <p:blipFill rotWithShape="1">
          <a:blip r:embed="rId4">
            <a:alphaModFix/>
          </a:blip>
          <a:srcRect t="16184" b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0;g1f7f30118c4_0_3">
            <a:extLst>
              <a:ext uri="{FF2B5EF4-FFF2-40B4-BE49-F238E27FC236}">
                <a16:creationId xmlns:a16="http://schemas.microsoft.com/office/drawing/2014/main" id="{6259C239-FEAC-DA70-1B62-BAD566E516BB}"/>
              </a:ext>
            </a:extLst>
          </p:cNvPr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 dirty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UC - USABILIDADE, DESENVOLVIMENTO WEB, MOBILE E JOGOS |  PROFESSORES: DIEGO E JOÃO VITOR  |  INTEGRANTES: BRUNO, CAIO, FELIPE, SÉRGIO, THAIS E THIAGO</a:t>
            </a:r>
            <a:endParaRPr sz="1700" b="1" i="0" u="none" strike="noStrike" cap="none" dirty="0">
              <a:solidFill>
                <a:schemeClr val="tx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78479F8-11DC-EE3A-6EB5-6E5BFF7AF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8719" y="1469771"/>
            <a:ext cx="15240000" cy="7800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f7f30118c4_0_11"/>
          <p:cNvPicPr preferRelativeResize="0"/>
          <p:nvPr/>
        </p:nvPicPr>
        <p:blipFill rotWithShape="1">
          <a:blip r:embed="rId3">
            <a:alphaModFix/>
          </a:blip>
          <a:srcRect r="-8003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f7f30118c4_0_11"/>
          <p:cNvSpPr txBox="1"/>
          <p:nvPr/>
        </p:nvSpPr>
        <p:spPr>
          <a:xfrm>
            <a:off x="2345000" y="582875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Projeto de Sistema de Quizzes</a:t>
            </a:r>
            <a:endParaRPr lang="pt-BR" sz="3600" b="1" i="0" u="none" strike="noStrike" cap="none" dirty="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9" name="Google Shape;99;g1f7f30118c4_0_11"/>
          <p:cNvPicPr preferRelativeResize="0"/>
          <p:nvPr/>
        </p:nvPicPr>
        <p:blipFill rotWithShape="1">
          <a:blip r:embed="rId4">
            <a:alphaModFix/>
          </a:blip>
          <a:srcRect t="16184" b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0;g1f7f30118c4_0_3">
            <a:extLst>
              <a:ext uri="{FF2B5EF4-FFF2-40B4-BE49-F238E27FC236}">
                <a16:creationId xmlns:a16="http://schemas.microsoft.com/office/drawing/2014/main" id="{6259C239-FEAC-DA70-1B62-BAD566E516BB}"/>
              </a:ext>
            </a:extLst>
          </p:cNvPr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UC - USABILIDADE, DESENVOLVIMENTO WEB, MOBILE E JOGOS |  PROFESSORES: DIEGO E JOÃO VITOR  |  INTEGRANTES: BRUNO, CAIO, FELIPE, SÉRGIO, THAIS E THIAGO</a:t>
            </a:r>
            <a:endParaRPr lang="pt-BR" sz="1700" b="1" i="0" u="none" strike="noStrike" cap="none" dirty="0">
              <a:solidFill>
                <a:schemeClr val="tx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DE159B2A-A9A2-CD5B-BBBD-7E5C5027B9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875" y="1422146"/>
            <a:ext cx="15240000" cy="789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f7f30118c4_0_11"/>
          <p:cNvPicPr preferRelativeResize="0"/>
          <p:nvPr/>
        </p:nvPicPr>
        <p:blipFill rotWithShape="1">
          <a:blip r:embed="rId3">
            <a:alphaModFix/>
          </a:blip>
          <a:srcRect r="-8003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f7f30118c4_0_11"/>
          <p:cNvSpPr txBox="1"/>
          <p:nvPr/>
        </p:nvSpPr>
        <p:spPr>
          <a:xfrm>
            <a:off x="2345000" y="582875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Projeto de Sistema de Quizzes</a:t>
            </a:r>
            <a:endParaRPr lang="pt-BR" sz="3600" b="1" i="0" u="none" strike="noStrike" cap="none" dirty="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9" name="Google Shape;99;g1f7f30118c4_0_11"/>
          <p:cNvPicPr preferRelativeResize="0"/>
          <p:nvPr/>
        </p:nvPicPr>
        <p:blipFill rotWithShape="1">
          <a:blip r:embed="rId4">
            <a:alphaModFix/>
          </a:blip>
          <a:srcRect t="16184" b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0;g1f7f30118c4_0_3">
            <a:extLst>
              <a:ext uri="{FF2B5EF4-FFF2-40B4-BE49-F238E27FC236}">
                <a16:creationId xmlns:a16="http://schemas.microsoft.com/office/drawing/2014/main" id="{6259C239-FEAC-DA70-1B62-BAD566E516BB}"/>
              </a:ext>
            </a:extLst>
          </p:cNvPr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UC - USABILIDADE, DESENVOLVIMENTO WEB, MOBILE E JOGOS |  PROFESSORES: DIEGO E JOÃO VITOR  |  INTEGRANTES: BRUNO, CAIO, FELIPE, SÉRGIO, THAIS E THIAGO</a:t>
            </a:r>
            <a:endParaRPr lang="pt-BR" sz="1700" b="1" i="0" u="none" strike="noStrike" cap="none" dirty="0">
              <a:solidFill>
                <a:schemeClr val="tx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" name="Imagem 4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A0B9AECE-C752-F570-0681-328CDACF7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875" y="1443317"/>
            <a:ext cx="15240000" cy="7781925"/>
          </a:xfrm>
          <a:prstGeom prst="rect">
            <a:avLst/>
          </a:prstGeom>
        </p:spPr>
      </p:pic>
      <p:sp>
        <p:nvSpPr>
          <p:cNvPr id="8" name="Seta para Baixo 7"/>
          <p:cNvSpPr/>
          <p:nvPr/>
        </p:nvSpPr>
        <p:spPr>
          <a:xfrm rot="16200000">
            <a:off x="7897091" y="4343400"/>
            <a:ext cx="322121" cy="6754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983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f7f30118c4_0_11"/>
          <p:cNvPicPr preferRelativeResize="0"/>
          <p:nvPr/>
        </p:nvPicPr>
        <p:blipFill rotWithShape="1">
          <a:blip r:embed="rId3">
            <a:alphaModFix/>
          </a:blip>
          <a:srcRect r="-8003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f7f30118c4_0_11"/>
          <p:cNvSpPr txBox="1"/>
          <p:nvPr/>
        </p:nvSpPr>
        <p:spPr>
          <a:xfrm>
            <a:off x="2345000" y="582875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Projeto de Sistema de Quizzes</a:t>
            </a:r>
            <a:endParaRPr lang="pt-BR" sz="3600" b="1" i="0" u="none" strike="noStrike" cap="none" dirty="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9" name="Google Shape;99;g1f7f30118c4_0_11"/>
          <p:cNvPicPr preferRelativeResize="0"/>
          <p:nvPr/>
        </p:nvPicPr>
        <p:blipFill rotWithShape="1">
          <a:blip r:embed="rId4">
            <a:alphaModFix/>
          </a:blip>
          <a:srcRect t="16184" b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0;g1f7f30118c4_0_3">
            <a:extLst>
              <a:ext uri="{FF2B5EF4-FFF2-40B4-BE49-F238E27FC236}">
                <a16:creationId xmlns:a16="http://schemas.microsoft.com/office/drawing/2014/main" id="{6259C239-FEAC-DA70-1B62-BAD566E516BB}"/>
              </a:ext>
            </a:extLst>
          </p:cNvPr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UC - USABILIDADE, DESENVOLVIMENTO WEB, MOBILE E JOGOS |  PROFESSORES: DIEGO E JOÃO VITOR  |  INTEGRANTES: BRUNO, CAIO, FELIPE, SÉRGIO, THAIS E THIAGO</a:t>
            </a:r>
            <a:endParaRPr lang="pt-BR" sz="1700" b="1" i="0" u="none" strike="noStrike" cap="none" dirty="0">
              <a:solidFill>
                <a:schemeClr val="tx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" name="Imagem 3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9E443698-400A-3917-5308-54C2AFBA9C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8719" y="1515275"/>
            <a:ext cx="15240000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9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f7f30118c4_0_11"/>
          <p:cNvPicPr preferRelativeResize="0"/>
          <p:nvPr/>
        </p:nvPicPr>
        <p:blipFill rotWithShape="1">
          <a:blip r:embed="rId3">
            <a:alphaModFix/>
          </a:blip>
          <a:srcRect r="-8003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f7f30118c4_0_11"/>
          <p:cNvSpPr txBox="1"/>
          <p:nvPr/>
        </p:nvSpPr>
        <p:spPr>
          <a:xfrm>
            <a:off x="2345000" y="582875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Projeto de Sistema de Quizzes</a:t>
            </a:r>
            <a:endParaRPr lang="pt-BR" sz="3600" b="1" i="0" u="none" strike="noStrike" cap="none" dirty="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9" name="Google Shape;99;g1f7f30118c4_0_11"/>
          <p:cNvPicPr preferRelativeResize="0"/>
          <p:nvPr/>
        </p:nvPicPr>
        <p:blipFill rotWithShape="1">
          <a:blip r:embed="rId4">
            <a:alphaModFix/>
          </a:blip>
          <a:srcRect t="16184" b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0;g1f7f30118c4_0_3">
            <a:extLst>
              <a:ext uri="{FF2B5EF4-FFF2-40B4-BE49-F238E27FC236}">
                <a16:creationId xmlns:a16="http://schemas.microsoft.com/office/drawing/2014/main" id="{6259C239-FEAC-DA70-1B62-BAD566E516BB}"/>
              </a:ext>
            </a:extLst>
          </p:cNvPr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UC - USABILIDADE, DESENVOLVIMENTO WEB, MOBILE E JOGOS |  PROFESSORES: DIEGO E JOÃO VITOR  |  INTEGRANTES: BRUNO, CAIO, FELIPE, SÉRGIO, THAIS E THIAGO</a:t>
            </a:r>
            <a:endParaRPr lang="pt-BR" sz="1700" b="1" i="0" u="none" strike="noStrike" cap="none" dirty="0">
              <a:solidFill>
                <a:schemeClr val="tx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" name="Imagem 4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A0B9AECE-C752-F570-0681-328CDACF7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875" y="1443317"/>
            <a:ext cx="15240000" cy="7781925"/>
          </a:xfrm>
          <a:prstGeom prst="rect">
            <a:avLst/>
          </a:prstGeom>
        </p:spPr>
      </p:pic>
      <p:sp>
        <p:nvSpPr>
          <p:cNvPr id="8" name="Seta para Baixo 7"/>
          <p:cNvSpPr/>
          <p:nvPr/>
        </p:nvSpPr>
        <p:spPr>
          <a:xfrm rot="16200000">
            <a:off x="7751618" y="3636818"/>
            <a:ext cx="322121" cy="6754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539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f7f30118c4_0_11"/>
          <p:cNvPicPr preferRelativeResize="0"/>
          <p:nvPr/>
        </p:nvPicPr>
        <p:blipFill rotWithShape="1">
          <a:blip r:embed="rId3">
            <a:alphaModFix/>
          </a:blip>
          <a:srcRect r="-8003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f7f30118c4_0_11"/>
          <p:cNvSpPr txBox="1"/>
          <p:nvPr/>
        </p:nvSpPr>
        <p:spPr>
          <a:xfrm>
            <a:off x="2345000" y="582875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Projeto de Sistema de Quizzes</a:t>
            </a:r>
            <a:endParaRPr lang="pt-BR" sz="3600" b="1" i="0" u="none" strike="noStrike" cap="none" dirty="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9" name="Google Shape;99;g1f7f30118c4_0_11"/>
          <p:cNvPicPr preferRelativeResize="0"/>
          <p:nvPr/>
        </p:nvPicPr>
        <p:blipFill rotWithShape="1">
          <a:blip r:embed="rId4">
            <a:alphaModFix/>
          </a:blip>
          <a:srcRect t="16184" b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0;g1f7f30118c4_0_3">
            <a:extLst>
              <a:ext uri="{FF2B5EF4-FFF2-40B4-BE49-F238E27FC236}">
                <a16:creationId xmlns:a16="http://schemas.microsoft.com/office/drawing/2014/main" id="{6259C239-FEAC-DA70-1B62-BAD566E516BB}"/>
              </a:ext>
            </a:extLst>
          </p:cNvPr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UC - USABILIDADE, DESENVOLVIMENTO WEB, MOBILE E JOGOS |  PROFESSORES: DIEGO E JOÃO VITOR  |  INTEGRANTES: BRUNO, CAIO, FELIPE, SÉRGIO, THAIS E THIAGO</a:t>
            </a:r>
            <a:endParaRPr lang="pt-BR" sz="1700" b="1" i="0" u="none" strike="noStrike" cap="none" dirty="0">
              <a:solidFill>
                <a:schemeClr val="tx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532A5A60-FC32-8C4B-1944-CFC960D85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875" y="1484058"/>
            <a:ext cx="152400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5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f7f30118c4_0_11"/>
          <p:cNvPicPr preferRelativeResize="0"/>
          <p:nvPr/>
        </p:nvPicPr>
        <p:blipFill rotWithShape="1">
          <a:blip r:embed="rId3">
            <a:alphaModFix/>
          </a:blip>
          <a:srcRect r="-8003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f7f30118c4_0_11"/>
          <p:cNvSpPr txBox="1"/>
          <p:nvPr/>
        </p:nvSpPr>
        <p:spPr>
          <a:xfrm>
            <a:off x="2345000" y="582875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Projeto de Sistema de Quizzes</a:t>
            </a:r>
            <a:endParaRPr lang="pt-BR" sz="3600" b="1" i="0" u="none" strike="noStrike" cap="none" dirty="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9" name="Google Shape;99;g1f7f30118c4_0_11"/>
          <p:cNvPicPr preferRelativeResize="0"/>
          <p:nvPr/>
        </p:nvPicPr>
        <p:blipFill rotWithShape="1">
          <a:blip r:embed="rId4">
            <a:alphaModFix/>
          </a:blip>
          <a:srcRect t="16184" b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0;g1f7f30118c4_0_3">
            <a:extLst>
              <a:ext uri="{FF2B5EF4-FFF2-40B4-BE49-F238E27FC236}">
                <a16:creationId xmlns:a16="http://schemas.microsoft.com/office/drawing/2014/main" id="{6259C239-FEAC-DA70-1B62-BAD566E516BB}"/>
              </a:ext>
            </a:extLst>
          </p:cNvPr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UC - USABILIDADE, DESENVOLVIMENTO WEB, MOBILE E JOGOS |  PROFESSORES: DIEGO E JOÃO VITOR  |  INTEGRANTES: BRUNO, CAIO, FELIPE, SÉRGIO, THAIS E THIAGO</a:t>
            </a:r>
            <a:endParaRPr lang="pt-BR" sz="1700" b="1" i="0" u="none" strike="noStrike" cap="none" dirty="0">
              <a:solidFill>
                <a:schemeClr val="tx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" name="Imagem 4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A0B9AECE-C752-F570-0681-328CDACF7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875" y="1443317"/>
            <a:ext cx="15240000" cy="7781925"/>
          </a:xfrm>
          <a:prstGeom prst="rect">
            <a:avLst/>
          </a:prstGeom>
        </p:spPr>
      </p:pic>
      <p:sp>
        <p:nvSpPr>
          <p:cNvPr id="8" name="Seta para Baixo 7"/>
          <p:cNvSpPr/>
          <p:nvPr/>
        </p:nvSpPr>
        <p:spPr>
          <a:xfrm rot="16200000">
            <a:off x="8001000" y="3990109"/>
            <a:ext cx="322121" cy="6754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827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609</Words>
  <Application>Microsoft Office PowerPoint</Application>
  <PresentationFormat>Personalizar</PresentationFormat>
  <Paragraphs>32</Paragraphs>
  <Slides>15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9" baseType="lpstr">
      <vt:lpstr>Arial</vt:lpstr>
      <vt:lpstr>Calibri</vt:lpstr>
      <vt:lpstr>Nunito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JONATHAN GUIMARAES DE CARVALHO</dc:creator>
  <cp:lastModifiedBy>Bruno Henrique de Paula Martins - 322129027</cp:lastModifiedBy>
  <cp:revision>4</cp:revision>
  <cp:lastPrinted>2024-06-17T15:31:56Z</cp:lastPrinted>
  <dcterms:created xsi:type="dcterms:W3CDTF">2023-06-20T18:44:49Z</dcterms:created>
  <dcterms:modified xsi:type="dcterms:W3CDTF">2024-06-17T22:44:08Z</dcterms:modified>
</cp:coreProperties>
</file>